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490805"/>
    <a:srgbClr val="4306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9"/>
    <p:restoredTop sz="94693"/>
  </p:normalViewPr>
  <p:slideViewPr>
    <p:cSldViewPr snapToGrid="0" snapToObjects="1">
      <p:cViewPr varScale="1">
        <p:scale>
          <a:sx n="30" d="100"/>
          <a:sy n="30" d="100"/>
        </p:scale>
        <p:origin x="376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3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9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7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4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2876-5BA9-6145-8D87-1A60CFAA25B7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C60A-82E6-9949-BA74-959FEAE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EC2836-0F48-4A44-9BB3-388132226630}"/>
              </a:ext>
            </a:extLst>
          </p:cNvPr>
          <p:cNvSpPr/>
          <p:nvPr/>
        </p:nvSpPr>
        <p:spPr>
          <a:xfrm>
            <a:off x="0" y="0"/>
            <a:ext cx="43891200" cy="4445876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E573E7-C0E1-4B45-803A-12867DC98DEE}"/>
              </a:ext>
            </a:extLst>
          </p:cNvPr>
          <p:cNvSpPr/>
          <p:nvPr/>
        </p:nvSpPr>
        <p:spPr>
          <a:xfrm>
            <a:off x="0" y="28472524"/>
            <a:ext cx="43891200" cy="4445876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F72DE-2030-9A40-BB1B-D79A16FD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65" y="29688658"/>
            <a:ext cx="9095949" cy="2013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E7BFCA-B3F6-3C4A-A1C9-1F6EAAEA1C47}"/>
              </a:ext>
            </a:extLst>
          </p:cNvPr>
          <p:cNvSpPr txBox="1"/>
          <p:nvPr/>
        </p:nvSpPr>
        <p:spPr>
          <a:xfrm>
            <a:off x="2916620" y="315310"/>
            <a:ext cx="38057959" cy="3939540"/>
          </a:xfrm>
          <a:prstGeom prst="rect">
            <a:avLst/>
          </a:prstGeom>
          <a:solidFill>
            <a:srgbClr val="4908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bg1"/>
                </a:solidFill>
                <a:latin typeface="Tungsten Semibold" pitchFamily="2" charset="0"/>
              </a:rPr>
              <a:t>INSERT TITLE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7C431-87C3-6041-B9C8-86D187A9F88E}"/>
              </a:ext>
            </a:extLst>
          </p:cNvPr>
          <p:cNvSpPr txBox="1"/>
          <p:nvPr/>
        </p:nvSpPr>
        <p:spPr>
          <a:xfrm>
            <a:off x="35456648" y="28974256"/>
            <a:ext cx="7457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 Doe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999-999-9999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janedoe@email.com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D5F207-8C08-B141-B3DE-2C801C2A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4445875"/>
            <a:ext cx="43891200" cy="240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13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Tungsten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2019-04-03T18:50:10Z</dcterms:created>
  <dcterms:modified xsi:type="dcterms:W3CDTF">2019-08-12T18:36:31Z</dcterms:modified>
</cp:coreProperties>
</file>