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  <a:srgbClr val="490805"/>
    <a:srgbClr val="430E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23"/>
    <p:restoredTop sz="94650"/>
  </p:normalViewPr>
  <p:slideViewPr>
    <p:cSldViewPr snapToGrid="0" snapToObjects="1">
      <p:cViewPr varScale="1">
        <p:scale>
          <a:sx n="28" d="100"/>
          <a:sy n="28" d="100"/>
        </p:scale>
        <p:origin x="312" y="1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48E2-865C-264E-98F9-27ED3364C19D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2DB4-86BB-304B-9AFE-CFFE7B12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35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48E2-865C-264E-98F9-27ED3364C19D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2DB4-86BB-304B-9AFE-CFFE7B12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897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48E2-865C-264E-98F9-27ED3364C19D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2DB4-86BB-304B-9AFE-CFFE7B12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683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48E2-865C-264E-98F9-27ED3364C19D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2DB4-86BB-304B-9AFE-CFFE7B12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7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48E2-865C-264E-98F9-27ED3364C19D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2DB4-86BB-304B-9AFE-CFFE7B12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51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48E2-865C-264E-98F9-27ED3364C19D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2DB4-86BB-304B-9AFE-CFFE7B12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78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48E2-865C-264E-98F9-27ED3364C19D}" type="datetimeFigureOut">
              <a:rPr lang="en-US" smtClean="0"/>
              <a:t>8/12/19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2DB4-86BB-304B-9AFE-CFFE7B12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446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48E2-865C-264E-98F9-27ED3364C19D}" type="datetimeFigureOut">
              <a:rPr lang="en-US" smtClean="0"/>
              <a:t>8/12/19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2DB4-86BB-304B-9AFE-CFFE7B12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9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48E2-865C-264E-98F9-27ED3364C19D}" type="datetimeFigureOut">
              <a:rPr lang="en-US" smtClean="0"/>
              <a:t>8/12/19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2DB4-86BB-304B-9AFE-CFFE7B12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6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48E2-865C-264E-98F9-27ED3364C19D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2DB4-86BB-304B-9AFE-CFFE7B12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06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048E2-865C-264E-98F9-27ED3364C19D}" type="datetimeFigureOut">
              <a:rPr lang="en-US" smtClean="0"/>
              <a:t>8/12/19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C2DB4-86BB-304B-9AFE-CFFE7B12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123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0048E2-865C-264E-98F9-27ED3364C19D}" type="datetimeFigureOut">
              <a:rPr lang="en-US" smtClean="0"/>
              <a:t>8/12/19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C2DB4-86BB-304B-9AFE-CFFE7B12F1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998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D6E628F-660E-5F47-8068-9C3865460D58}"/>
              </a:ext>
            </a:extLst>
          </p:cNvPr>
          <p:cNvSpPr/>
          <p:nvPr/>
        </p:nvSpPr>
        <p:spPr>
          <a:xfrm>
            <a:off x="0" y="0"/>
            <a:ext cx="43891200" cy="4445876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4D9784B-AD18-B447-9E16-F7C8C2F8F30D}"/>
              </a:ext>
            </a:extLst>
          </p:cNvPr>
          <p:cNvSpPr/>
          <p:nvPr/>
        </p:nvSpPr>
        <p:spPr>
          <a:xfrm>
            <a:off x="0" y="28472524"/>
            <a:ext cx="43891200" cy="4445876"/>
          </a:xfrm>
          <a:prstGeom prst="rect">
            <a:avLst/>
          </a:prstGeom>
          <a:solidFill>
            <a:srgbClr val="5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9F2BB2F-19A4-F348-9D36-E2C7EE20ACA2}"/>
              </a:ext>
            </a:extLst>
          </p:cNvPr>
          <p:cNvSpPr txBox="1"/>
          <p:nvPr/>
        </p:nvSpPr>
        <p:spPr>
          <a:xfrm>
            <a:off x="2916620" y="315310"/>
            <a:ext cx="3805795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chemeClr val="bg1"/>
                </a:solidFill>
                <a:latin typeface="Tungsten Semibold" pitchFamily="2" charset="0"/>
              </a:rPr>
              <a:t>INSERT TITLE HERE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8D2C1D-87CD-3640-B187-4445D0297BB5}"/>
              </a:ext>
            </a:extLst>
          </p:cNvPr>
          <p:cNvSpPr txBox="1"/>
          <p:nvPr/>
        </p:nvSpPr>
        <p:spPr>
          <a:xfrm>
            <a:off x="35456648" y="28974256"/>
            <a:ext cx="74570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Us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 Doe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999-999-9999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janedoe@email.com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EB15F91-B9BB-FD45-A6E1-3BA801393C1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</a:blip>
          <a:stretch>
            <a:fillRect/>
          </a:stretch>
        </p:blipFill>
        <p:spPr>
          <a:xfrm>
            <a:off x="0" y="4445875"/>
            <a:ext cx="43891200" cy="2402770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8E72E2-43E8-FA40-815A-39F0D056D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782332"/>
            <a:ext cx="11400503" cy="38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97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13</Words>
  <Application>Microsoft Macintosh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Tungsten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2</cp:revision>
  <dcterms:created xsi:type="dcterms:W3CDTF">2019-04-03T19:05:49Z</dcterms:created>
  <dcterms:modified xsi:type="dcterms:W3CDTF">2019-08-12T18:34:29Z</dcterms:modified>
</cp:coreProperties>
</file>