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490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82"/>
    <p:restoredTop sz="94650"/>
  </p:normalViewPr>
  <p:slideViewPr>
    <p:cSldViewPr snapToGrid="0" snapToObjects="1">
      <p:cViewPr varScale="1">
        <p:scale>
          <a:sx n="28" d="100"/>
          <a:sy n="28" d="100"/>
        </p:scale>
        <p:origin x="216" y="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3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9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6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5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B62B-89DE-2A47-AC2F-673862E2EE64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5A9F-3988-E840-9BFC-367F0E00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7E3989-E31A-9344-86AC-EEAF07AE358D}"/>
              </a:ext>
            </a:extLst>
          </p:cNvPr>
          <p:cNvSpPr/>
          <p:nvPr/>
        </p:nvSpPr>
        <p:spPr>
          <a:xfrm>
            <a:off x="0" y="0"/>
            <a:ext cx="43891200" cy="4445876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A42E0-6F78-244F-83DB-F234A576FA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0" y="4445875"/>
            <a:ext cx="43891200" cy="28472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0D2D4-CA90-0843-99C4-4851109F84D8}"/>
              </a:ext>
            </a:extLst>
          </p:cNvPr>
          <p:cNvSpPr txBox="1"/>
          <p:nvPr/>
        </p:nvSpPr>
        <p:spPr>
          <a:xfrm>
            <a:off x="6990735" y="253168"/>
            <a:ext cx="2990972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bg1"/>
                </a:solidFill>
                <a:latin typeface="Tungsten Semibold" pitchFamily="2" charset="0"/>
              </a:rPr>
              <a:t>INSERT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198CB9-FA3F-AD49-B1BE-0F67CD632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19" y="1171862"/>
            <a:ext cx="9495925" cy="2102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F66FD1-AA4E-464A-964E-62C349DC15CD}"/>
              </a:ext>
            </a:extLst>
          </p:cNvPr>
          <p:cNvSpPr txBox="1"/>
          <p:nvPr/>
        </p:nvSpPr>
        <p:spPr>
          <a:xfrm>
            <a:off x="737419" y="5617738"/>
            <a:ext cx="9586451" cy="8955643"/>
          </a:xfrm>
          <a:prstGeom prst="flowChartAlternateProcess">
            <a:avLst/>
          </a:prstGeom>
          <a:solidFill>
            <a:srgbClr val="500000"/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ungsten Semibold" pitchFamily="2" charset="0"/>
              </a:rPr>
              <a:t>INTRODUCTION</a:t>
            </a: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7200" b="1" dirty="0">
              <a:solidFill>
                <a:schemeClr val="bg1"/>
              </a:solidFill>
              <a:latin typeface="Tungsten Semibold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7200" b="1" dirty="0">
              <a:solidFill>
                <a:schemeClr val="bg1"/>
              </a:solidFill>
              <a:latin typeface="Tungsten Semibold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A06C9-87AF-8C43-9096-D4BB693642F5}"/>
              </a:ext>
            </a:extLst>
          </p:cNvPr>
          <p:cNvSpPr txBox="1"/>
          <p:nvPr/>
        </p:nvSpPr>
        <p:spPr>
          <a:xfrm>
            <a:off x="737419" y="16109728"/>
            <a:ext cx="9586451" cy="15272325"/>
          </a:xfrm>
          <a:prstGeom prst="flowChartAlternateProcess">
            <a:avLst/>
          </a:prstGeom>
          <a:solidFill>
            <a:srgbClr val="500000"/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ungsten Semibold" pitchFamily="2" charset="0"/>
              </a:rPr>
              <a:t>METHODS</a:t>
            </a: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Maecenas porttitor congue massa. </a:t>
            </a:r>
          </a:p>
          <a:p>
            <a:endParaRPr lang="en-US" sz="4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3C994-07FB-A24F-8CDC-F41EB932CCDD}"/>
              </a:ext>
            </a:extLst>
          </p:cNvPr>
          <p:cNvSpPr txBox="1"/>
          <p:nvPr/>
        </p:nvSpPr>
        <p:spPr>
          <a:xfrm>
            <a:off x="11284973" y="5684263"/>
            <a:ext cx="21426950" cy="25697790"/>
          </a:xfrm>
          <a:prstGeom prst="flowChartAlternateProcess">
            <a:avLst/>
          </a:prstGeom>
          <a:solidFill>
            <a:srgbClr val="500000"/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ungsten Semibold" pitchFamily="2" charset="0"/>
              </a:rPr>
              <a:t>RESULTS</a:t>
            </a: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 viverra imperdiet enim. Fusce est. Vivamus a tellus.</a:t>
            </a: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 habitant morbi tristique senectus et netus et malesuada fames ac turpis egestas. Proin pharetra nonummy pede. Mauris et orci.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 viverra imperdiet enim. Fusce est. Vivamus a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3D484-67E0-024F-91C4-DEEC3A121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7623" y="14573381"/>
            <a:ext cx="9777976" cy="95018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3DB142-0794-D640-91BB-B1E2E4ECBB97}"/>
              </a:ext>
            </a:extLst>
          </p:cNvPr>
          <p:cNvSpPr txBox="1"/>
          <p:nvPr/>
        </p:nvSpPr>
        <p:spPr>
          <a:xfrm>
            <a:off x="22860000" y="14573381"/>
            <a:ext cx="8613058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8510-F92D-D544-BBBA-6B32D70F20E1}"/>
              </a:ext>
            </a:extLst>
          </p:cNvPr>
          <p:cNvSpPr txBox="1"/>
          <p:nvPr/>
        </p:nvSpPr>
        <p:spPr>
          <a:xfrm>
            <a:off x="33673026" y="5684263"/>
            <a:ext cx="9598742" cy="25697790"/>
          </a:xfrm>
          <a:prstGeom prst="flowChartAlternateProcess">
            <a:avLst/>
          </a:prstGeom>
          <a:solidFill>
            <a:srgbClr val="500000"/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ungsten Semibold" pitchFamily="2" charset="0"/>
              </a:rPr>
              <a:t>DISCUSSION</a:t>
            </a: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 viverra imperdiet enim. Fusce est. Vivamus a tellus.</a:t>
            </a: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n-US" sz="4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 viverra imperdiet enim. Fusce est. Vivamus a tellus.</a:t>
            </a:r>
          </a:p>
          <a:p>
            <a:endParaRPr lang="en-US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 habitant morbi tristique senectus et netus et malesuada fames ac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</a:t>
            </a:r>
            <a:endParaRPr lang="en-US" sz="7200" b="1" dirty="0">
              <a:solidFill>
                <a:schemeClr val="bg1"/>
              </a:solidFill>
              <a:latin typeface="Tungsten Semibold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98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400</Words>
  <Application>Microsoft Macintosh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Tungsten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2019-04-03T19:19:30Z</dcterms:created>
  <dcterms:modified xsi:type="dcterms:W3CDTF">2019-08-12T18:31:46Z</dcterms:modified>
</cp:coreProperties>
</file>